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85" d="100"/>
          <a:sy n="85" d="100"/>
        </p:scale>
        <p:origin x="78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0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42.emf"/><Relationship Id="rId4" Type="http://schemas.openxmlformats.org/officeDocument/2006/relationships/image" Target="../media/image5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image" Target="../media/image40.emf"/><Relationship Id="rId12" Type="http://schemas.openxmlformats.org/officeDocument/2006/relationships/image" Target="../media/image42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8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8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10" Type="http://schemas.openxmlformats.org/officeDocument/2006/relationships/image" Target="../media/image67.emf"/><Relationship Id="rId4" Type="http://schemas.openxmlformats.org/officeDocument/2006/relationships/image" Target="../media/image69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gif"/><Relationship Id="rId13" Type="http://schemas.openxmlformats.org/officeDocument/2006/relationships/image" Target="../media/image96.gif"/><Relationship Id="rId3" Type="http://schemas.openxmlformats.org/officeDocument/2006/relationships/image" Target="../media/image86.gif"/><Relationship Id="rId7" Type="http://schemas.openxmlformats.org/officeDocument/2006/relationships/image" Target="../media/image90.gif"/><Relationship Id="rId12" Type="http://schemas.openxmlformats.org/officeDocument/2006/relationships/image" Target="../media/image95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gif"/><Relationship Id="rId11" Type="http://schemas.openxmlformats.org/officeDocument/2006/relationships/image" Target="../media/image94.gif"/><Relationship Id="rId5" Type="http://schemas.openxmlformats.org/officeDocument/2006/relationships/image" Target="../media/image88.gif"/><Relationship Id="rId10" Type="http://schemas.openxmlformats.org/officeDocument/2006/relationships/image" Target="../media/image93.gif"/><Relationship Id="rId4" Type="http://schemas.openxmlformats.org/officeDocument/2006/relationships/image" Target="../media/image87.gif"/><Relationship Id="rId9" Type="http://schemas.openxmlformats.org/officeDocument/2006/relationships/image" Target="../media/image92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gif"/><Relationship Id="rId7" Type="http://schemas.openxmlformats.org/officeDocument/2006/relationships/image" Target="../media/image102.gif"/><Relationship Id="rId12" Type="http://schemas.openxmlformats.org/officeDocument/2006/relationships/image" Target="../media/image107.gif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11" Type="http://schemas.openxmlformats.org/officeDocument/2006/relationships/image" Target="../media/image106.gif"/><Relationship Id="rId5" Type="http://schemas.openxmlformats.org/officeDocument/2006/relationships/image" Target="../media/image100.gif"/><Relationship Id="rId10" Type="http://schemas.openxmlformats.org/officeDocument/2006/relationships/image" Target="../media/image105.png"/><Relationship Id="rId4" Type="http://schemas.openxmlformats.org/officeDocument/2006/relationships/image" Target="../media/image99.gif"/><Relationship Id="rId9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7" Type="http://schemas.openxmlformats.org/officeDocument/2006/relationships/image" Target="../media/image88.gif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gif"/><Relationship Id="rId5" Type="http://schemas.openxmlformats.org/officeDocument/2006/relationships/image" Target="../media/image111.gif"/><Relationship Id="rId4" Type="http://schemas.openxmlformats.org/officeDocument/2006/relationships/image" Target="../media/image110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7" Type="http://schemas.openxmlformats.org/officeDocument/2006/relationships/image" Target="../media/image118.gif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gif"/><Relationship Id="rId5" Type="http://schemas.openxmlformats.org/officeDocument/2006/relationships/image" Target="../media/image116.gif"/><Relationship Id="rId4" Type="http://schemas.openxmlformats.org/officeDocument/2006/relationships/image" Target="../media/image1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gif"/><Relationship Id="rId5" Type="http://schemas.openxmlformats.org/officeDocument/2006/relationships/image" Target="../media/image121.gif"/><Relationship Id="rId4" Type="http://schemas.openxmlformats.org/officeDocument/2006/relationships/image" Target="../media/image115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xmlns="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2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3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6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separability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29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identity</a:t>
            </a:r>
            <a:r>
              <a:rPr lang="en-US" sz="1600" dirty="0" smtClean="0">
                <a:latin typeface="Arial"/>
                <a:cs typeface="Arial"/>
              </a:rPr>
              <a:t> (linear)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05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relu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29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logistic </a:t>
            </a:r>
            <a:r>
              <a:rPr lang="en-US" sz="1600" dirty="0" smtClean="0">
                <a:latin typeface="Arial"/>
                <a:cs typeface="Arial"/>
              </a:rPr>
              <a:t>(sigmoid)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05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tanh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separability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90474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9317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32807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32807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971721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971721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395054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395054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4027407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4062687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450740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450740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6339" y="24439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120" y="2443981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3919" y="351379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83146" y="3513184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3845" y="454630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2513" y="455798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971721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995331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404734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40709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5083093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5106703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5088912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5112522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695641"/>
            <a:ext cx="9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227157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834981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06729" y="3777300"/>
            <a:ext cx="12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581393" y="3367946"/>
            <a:ext cx="2525336" cy="563243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489009" y="3931189"/>
            <a:ext cx="1617720" cy="32286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0030" y="1171741"/>
            <a:ext cx="72502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Decision tree to predict heart disease risk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</a:t>
            </a:r>
            <a:r>
              <a:rPr lang="en-US" sz="2000" dirty="0" smtClean="0">
                <a:latin typeface="Arial"/>
                <a:cs typeface="Arial"/>
              </a:rPr>
              <a:t>Ross </a:t>
            </a:r>
            <a:r>
              <a:rPr lang="en-US" sz="2000" dirty="0">
                <a:latin typeface="Arial"/>
                <a:cs typeface="Arial"/>
              </a:rPr>
              <a:t>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16708</TotalTime>
  <Words>1681</Words>
  <Application>Microsoft Office PowerPoint</Application>
  <PresentationFormat>On-screen Show (4:3)</PresentationFormat>
  <Paragraphs>554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宋体</vt:lpstr>
      <vt:lpstr>Arial</vt:lpstr>
      <vt:lpstr>Calibri</vt:lpstr>
      <vt:lpstr>Cambria Math</vt:lpstr>
      <vt:lpstr>Mangal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301</cp:revision>
  <dcterms:created xsi:type="dcterms:W3CDTF">2018-08-06T21:32:06Z</dcterms:created>
  <dcterms:modified xsi:type="dcterms:W3CDTF">2018-12-07T12:48:57Z</dcterms:modified>
</cp:coreProperties>
</file>